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23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96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37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675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608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020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5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92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5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7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80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8CC089-1C57-40FD-93BC-F41413EBA16A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D7B82-AC40-4E24-B977-BF465C367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14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575858"/>
            <a:ext cx="9613378" cy="54202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40620" y="6271375"/>
            <a:ext cx="6297612" cy="365125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www.shahed.ac.ir/ao     </a:t>
            </a:r>
            <a:r>
              <a:rPr lang="ar-BH" sz="2400" dirty="0" smtClean="0">
                <a:solidFill>
                  <a:schemeClr val="tx1"/>
                </a:solidFill>
              </a:rPr>
              <a:t>معاونت پژوهش و فناوری 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7" y="187304"/>
            <a:ext cx="816079" cy="98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8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7" y="187304"/>
            <a:ext cx="816079" cy="982736"/>
          </a:xfrm>
          <a:prstGeom prst="rect">
            <a:avLst/>
          </a:prstGeom>
        </p:spPr>
      </p:pic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40620" y="6271375"/>
            <a:ext cx="6297612" cy="365125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www.shahed.ac.ir/ao     </a:t>
            </a:r>
            <a:r>
              <a:rPr lang="ar-BH" sz="2400" dirty="0" smtClean="0">
                <a:solidFill>
                  <a:schemeClr val="tx1"/>
                </a:solidFill>
              </a:rPr>
              <a:t>معاونت پژوهش و فناوری 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344" y="441670"/>
            <a:ext cx="9929752" cy="562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651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7" y="187304"/>
            <a:ext cx="816079" cy="982736"/>
          </a:xfrm>
          <a:prstGeom prst="rect">
            <a:avLst/>
          </a:prstGeom>
        </p:spPr>
      </p:pic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40620" y="6271375"/>
            <a:ext cx="6297612" cy="365125"/>
          </a:xfrm>
        </p:spPr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</a:rPr>
              <a:t>www.shahed.ac.ir/ao     </a:t>
            </a:r>
            <a:r>
              <a:rPr lang="ar-BH" sz="2400" dirty="0" smtClean="0">
                <a:solidFill>
                  <a:schemeClr val="tx1"/>
                </a:solidFill>
              </a:rPr>
              <a:t>معاونت پژوهش و فناوری 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346" y="678672"/>
            <a:ext cx="9171193" cy="53190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9704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1</cp:revision>
  <dcterms:created xsi:type="dcterms:W3CDTF">2026-10-03T18:33:53Z</dcterms:created>
  <dcterms:modified xsi:type="dcterms:W3CDTF">2026-10-03T18:34:06Z</dcterms:modified>
</cp:coreProperties>
</file>